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2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2147470524" r:id="rId13"/>
    <p:sldId id="325" r:id="rId14"/>
    <p:sldId id="2076137989" r:id="rId15"/>
    <p:sldId id="2076137987" r:id="rId16"/>
    <p:sldId id="2076137985" r:id="rId17"/>
    <p:sldId id="286" r:id="rId18"/>
    <p:sldId id="287" r:id="rId19"/>
    <p:sldId id="2076137983" r:id="rId20"/>
    <p:sldId id="2076137981" r:id="rId21"/>
    <p:sldId id="2076137982" r:id="rId22"/>
    <p:sldId id="2076137980" r:id="rId23"/>
    <p:sldId id="2076137976" r:id="rId24"/>
    <p:sldId id="2076137984" r:id="rId25"/>
    <p:sldId id="2147470525" r:id="rId26"/>
    <p:sldId id="2076137977" r:id="rId27"/>
    <p:sldId id="3766" r:id="rId28"/>
    <p:sldId id="2076137988" r:id="rId29"/>
    <p:sldId id="344" r:id="rId30"/>
    <p:sldId id="20761379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2147470524"/>
            <p14:sldId id="325"/>
            <p14:sldId id="2076137989"/>
            <p14:sldId id="2076137987"/>
            <p14:sldId id="2076137985"/>
            <p14:sldId id="286"/>
            <p14:sldId id="287"/>
            <p14:sldId id="2076137983"/>
            <p14:sldId id="2076137981"/>
            <p14:sldId id="2076137982"/>
            <p14:sldId id="2076137980"/>
            <p14:sldId id="2076137976"/>
            <p14:sldId id="2076137984"/>
            <p14:sldId id="2147470525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344"/>
            <p14:sldId id="20761379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40"/>
    <p:restoredTop sz="92789"/>
  </p:normalViewPr>
  <p:slideViewPr>
    <p:cSldViewPr snapToGrid="0" snapToObjects="1">
      <p:cViewPr varScale="1">
        <p:scale>
          <a:sx n="118" d="100"/>
          <a:sy n="118" d="100"/>
        </p:scale>
        <p:origin x="12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7/10/23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23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5769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.svg"/><Relationship Id="rId21" Type="http://schemas.openxmlformats.org/officeDocument/2006/relationships/image" Target="../media/image81.png"/><Relationship Id="rId42" Type="http://schemas.openxmlformats.org/officeDocument/2006/relationships/image" Target="../media/image100.svg"/><Relationship Id="rId47" Type="http://schemas.openxmlformats.org/officeDocument/2006/relationships/image" Target="../media/image105.png"/><Relationship Id="rId63" Type="http://schemas.openxmlformats.org/officeDocument/2006/relationships/image" Target="../media/image121.png"/><Relationship Id="rId68" Type="http://schemas.openxmlformats.org/officeDocument/2006/relationships/image" Target="../media/image126.png"/><Relationship Id="rId84" Type="http://schemas.openxmlformats.org/officeDocument/2006/relationships/image" Target="../media/image141.png"/><Relationship Id="rId16" Type="http://schemas.openxmlformats.org/officeDocument/2006/relationships/image" Target="../media/image76.svg"/><Relationship Id="rId11" Type="http://schemas.openxmlformats.org/officeDocument/2006/relationships/image" Target="../media/image71.svg"/><Relationship Id="rId32" Type="http://schemas.openxmlformats.org/officeDocument/2006/relationships/image" Target="../media/image92.svg"/><Relationship Id="rId37" Type="http://schemas.openxmlformats.org/officeDocument/2006/relationships/image" Target="../media/image95.png"/><Relationship Id="rId53" Type="http://schemas.openxmlformats.org/officeDocument/2006/relationships/image" Target="../media/image111.png"/><Relationship Id="rId58" Type="http://schemas.openxmlformats.org/officeDocument/2006/relationships/image" Target="../media/image116.svg"/><Relationship Id="rId74" Type="http://schemas.openxmlformats.org/officeDocument/2006/relationships/image" Target="../media/image132.png"/><Relationship Id="rId79" Type="http://schemas.openxmlformats.org/officeDocument/2006/relationships/image" Target="../media/image136.png"/><Relationship Id="rId5" Type="http://schemas.openxmlformats.org/officeDocument/2006/relationships/image" Target="../media/image65.png"/><Relationship Id="rId61" Type="http://schemas.openxmlformats.org/officeDocument/2006/relationships/image" Target="../media/image119.png"/><Relationship Id="rId82" Type="http://schemas.openxmlformats.org/officeDocument/2006/relationships/image" Target="../media/image139.png"/><Relationship Id="rId19" Type="http://schemas.openxmlformats.org/officeDocument/2006/relationships/image" Target="../media/image79.png"/><Relationship Id="rId14" Type="http://schemas.openxmlformats.org/officeDocument/2006/relationships/image" Target="../media/image74.png"/><Relationship Id="rId22" Type="http://schemas.openxmlformats.org/officeDocument/2006/relationships/image" Target="../media/image82.sv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48" Type="http://schemas.openxmlformats.org/officeDocument/2006/relationships/image" Target="../media/image106.png"/><Relationship Id="rId56" Type="http://schemas.openxmlformats.org/officeDocument/2006/relationships/image" Target="../media/image114.svg"/><Relationship Id="rId64" Type="http://schemas.openxmlformats.org/officeDocument/2006/relationships/image" Target="../media/image122.png"/><Relationship Id="rId69" Type="http://schemas.openxmlformats.org/officeDocument/2006/relationships/image" Target="../media/image127.png"/><Relationship Id="rId77" Type="http://schemas.openxmlformats.org/officeDocument/2006/relationships/image" Target="../media/image134.png"/><Relationship Id="rId8" Type="http://schemas.openxmlformats.org/officeDocument/2006/relationships/image" Target="../media/image68.png"/><Relationship Id="rId51" Type="http://schemas.openxmlformats.org/officeDocument/2006/relationships/image" Target="../media/image109.svg"/><Relationship Id="rId72" Type="http://schemas.openxmlformats.org/officeDocument/2006/relationships/image" Target="../media/image130.emf"/><Relationship Id="rId80" Type="http://schemas.openxmlformats.org/officeDocument/2006/relationships/image" Target="../media/image137.png"/><Relationship Id="rId3" Type="http://schemas.openxmlformats.org/officeDocument/2006/relationships/image" Target="../media/image63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59.png"/><Relationship Id="rId38" Type="http://schemas.openxmlformats.org/officeDocument/2006/relationships/image" Target="../media/image96.svg"/><Relationship Id="rId46" Type="http://schemas.openxmlformats.org/officeDocument/2006/relationships/image" Target="../media/image104.svg"/><Relationship Id="rId59" Type="http://schemas.openxmlformats.org/officeDocument/2006/relationships/image" Target="../media/image117.png"/><Relationship Id="rId67" Type="http://schemas.openxmlformats.org/officeDocument/2006/relationships/image" Target="../media/image125.png"/><Relationship Id="rId20" Type="http://schemas.openxmlformats.org/officeDocument/2006/relationships/image" Target="../media/image80.svg"/><Relationship Id="rId41" Type="http://schemas.openxmlformats.org/officeDocument/2006/relationships/image" Target="../media/image99.png"/><Relationship Id="rId54" Type="http://schemas.openxmlformats.org/officeDocument/2006/relationships/image" Target="../media/image112.svg"/><Relationship Id="rId62" Type="http://schemas.openxmlformats.org/officeDocument/2006/relationships/image" Target="../media/image120.svg"/><Relationship Id="rId70" Type="http://schemas.openxmlformats.org/officeDocument/2006/relationships/image" Target="../media/image128.png"/><Relationship Id="rId75" Type="http://schemas.openxmlformats.org/officeDocument/2006/relationships/image" Target="../media/image133.png"/><Relationship Id="rId83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sv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4.svg"/><Relationship Id="rId49" Type="http://schemas.openxmlformats.org/officeDocument/2006/relationships/image" Target="../media/image107.svg"/><Relationship Id="rId57" Type="http://schemas.openxmlformats.org/officeDocument/2006/relationships/image" Target="../media/image115.png"/><Relationship Id="rId10" Type="http://schemas.openxmlformats.org/officeDocument/2006/relationships/image" Target="../media/image70.png"/><Relationship Id="rId31" Type="http://schemas.openxmlformats.org/officeDocument/2006/relationships/image" Target="../media/image91.png"/><Relationship Id="rId44" Type="http://schemas.openxmlformats.org/officeDocument/2006/relationships/image" Target="../media/image102.png"/><Relationship Id="rId52" Type="http://schemas.openxmlformats.org/officeDocument/2006/relationships/image" Target="../media/image110.png"/><Relationship Id="rId60" Type="http://schemas.openxmlformats.org/officeDocument/2006/relationships/image" Target="../media/image118.svg"/><Relationship Id="rId65" Type="http://schemas.openxmlformats.org/officeDocument/2006/relationships/image" Target="../media/image123.svg"/><Relationship Id="rId73" Type="http://schemas.openxmlformats.org/officeDocument/2006/relationships/image" Target="../media/image131.png"/><Relationship Id="rId78" Type="http://schemas.openxmlformats.org/officeDocument/2006/relationships/image" Target="../media/image135.png"/><Relationship Id="rId81" Type="http://schemas.openxmlformats.org/officeDocument/2006/relationships/image" Target="../media/image138.png"/><Relationship Id="rId4" Type="http://schemas.openxmlformats.org/officeDocument/2006/relationships/image" Target="../media/image64.svg"/><Relationship Id="rId9" Type="http://schemas.openxmlformats.org/officeDocument/2006/relationships/image" Target="../media/image69.svg"/><Relationship Id="rId13" Type="http://schemas.openxmlformats.org/officeDocument/2006/relationships/image" Target="../media/image73.svg"/><Relationship Id="rId18" Type="http://schemas.openxmlformats.org/officeDocument/2006/relationships/image" Target="../media/image78.svg"/><Relationship Id="rId39" Type="http://schemas.openxmlformats.org/officeDocument/2006/relationships/image" Target="../media/image97.png"/><Relationship Id="rId34" Type="http://schemas.openxmlformats.org/officeDocument/2006/relationships/image" Target="../media/image60.svg"/><Relationship Id="rId50" Type="http://schemas.openxmlformats.org/officeDocument/2006/relationships/image" Target="../media/image108.png"/><Relationship Id="rId55" Type="http://schemas.openxmlformats.org/officeDocument/2006/relationships/image" Target="../media/image113.png"/><Relationship Id="rId76" Type="http://schemas.openxmlformats.org/officeDocument/2006/relationships/image" Target="../media/image49.png"/><Relationship Id="rId7" Type="http://schemas.openxmlformats.org/officeDocument/2006/relationships/image" Target="../media/image67.png"/><Relationship Id="rId71" Type="http://schemas.openxmlformats.org/officeDocument/2006/relationships/image" Target="../media/image129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89.png"/><Relationship Id="rId24" Type="http://schemas.openxmlformats.org/officeDocument/2006/relationships/image" Target="../media/image84.svg"/><Relationship Id="rId40" Type="http://schemas.openxmlformats.org/officeDocument/2006/relationships/image" Target="../media/image98.svg"/><Relationship Id="rId45" Type="http://schemas.openxmlformats.org/officeDocument/2006/relationships/image" Target="../media/image103.png"/><Relationship Id="rId66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/rancher-on-aws" TargetMode="External"/><Relationship Id="rId2" Type="http://schemas.openxmlformats.org/officeDocument/2006/relationships/hyperlink" Target="https://tryranchergov.com/" TargetMode="Externa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8.png"/><Relationship Id="rId4" Type="http://schemas.openxmlformats.org/officeDocument/2006/relationships/image" Target="../media/image14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svg"/><Relationship Id="rId26" Type="http://schemas.openxmlformats.org/officeDocument/2006/relationships/image" Target="../media/image180.png"/><Relationship Id="rId3" Type="http://schemas.openxmlformats.org/officeDocument/2006/relationships/image" Target="../media/image158.tiff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tiff"/><Relationship Id="rId17" Type="http://schemas.openxmlformats.org/officeDocument/2006/relationships/image" Target="../media/image172.png"/><Relationship Id="rId25" Type="http://schemas.openxmlformats.org/officeDocument/2006/relationships/image" Target="../media/image17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1.png"/><Relationship Id="rId11" Type="http://schemas.openxmlformats.org/officeDocument/2006/relationships/image" Target="../media/image166.tiff"/><Relationship Id="rId24" Type="http://schemas.openxmlformats.org/officeDocument/2006/relationships/image" Target="../media/image50.png"/><Relationship Id="rId5" Type="http://schemas.openxmlformats.org/officeDocument/2006/relationships/image" Target="../media/image160.tiff"/><Relationship Id="rId15" Type="http://schemas.openxmlformats.org/officeDocument/2006/relationships/image" Target="../media/image170.tiff"/><Relationship Id="rId23" Type="http://schemas.openxmlformats.org/officeDocument/2006/relationships/image" Target="../media/image178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tiff"/><Relationship Id="rId9" Type="http://schemas.openxmlformats.org/officeDocument/2006/relationships/image" Target="../media/image164.tiff"/><Relationship Id="rId14" Type="http://schemas.openxmlformats.org/officeDocument/2006/relationships/image" Target="../media/image169.tiff"/><Relationship Id="rId22" Type="http://schemas.openxmlformats.org/officeDocument/2006/relationships/image" Target="../media/image177.png"/><Relationship Id="rId27" Type="http://schemas.openxmlformats.org/officeDocument/2006/relationships/image" Target="../media/image18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2.svg"/><Relationship Id="rId5" Type="http://schemas.openxmlformats.org/officeDocument/2006/relationships/image" Target="../media/image191.png"/><Relationship Id="rId4" Type="http://schemas.openxmlformats.org/officeDocument/2006/relationships/image" Target="../media/image19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8453629" y="102594"/>
            <a:ext cx="3628642" cy="902375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Source Code Technology Review Day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11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2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Demo!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3" name="Picture 2" descr="A diagram of a cloud server&#10;&#10;Description automatically generated">
            <a:extLst>
              <a:ext uri="{FF2B5EF4-FFF2-40B4-BE49-F238E27FC236}">
                <a16:creationId xmlns:a16="http://schemas.microsoft.com/office/drawing/2014/main" id="{08358504-6EFC-A0B7-AE8E-EF2E1627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0632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21118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25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27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997"/>
            <a:ext cx="12192000" cy="6816003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6448</TotalTime>
  <Words>1285</Words>
  <Application>Microsoft Macintosh PowerPoint</Application>
  <PresentationFormat>Widescreen</PresentationFormat>
  <Paragraphs>314</Paragraphs>
  <Slides>28</Slides>
  <Notes>14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Rancher is Fully Open and Interoperable</vt:lpstr>
      <vt:lpstr>The Complete Rancher Stack</vt:lpstr>
      <vt:lpstr>Rancher Federal + Amazon AWS</vt:lpstr>
      <vt:lpstr>Architectural Overview</vt:lpstr>
      <vt:lpstr>PowerPoint Presentation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PowerPoint Presentation</vt:lpstr>
      <vt:lpstr>PowerPoint Presentation</vt:lpstr>
      <vt:lpstr>Rancher is always Meeting You At Your Mission</vt:lpstr>
      <vt:lpstr>PowerPoint Presentation</vt:lpstr>
      <vt:lpstr>Recommended Architecture</vt:lpstr>
      <vt:lpstr>Carbide Supply Chain Security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342</cp:revision>
  <dcterms:created xsi:type="dcterms:W3CDTF">2020-11-17T10:12:06Z</dcterms:created>
  <dcterms:modified xsi:type="dcterms:W3CDTF">2023-07-10T13:46:30Z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